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6000" type="A4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9EC"/>
    <a:srgbClr val="319CBF"/>
    <a:srgbClr val="244489"/>
    <a:srgbClr val="96C0E6"/>
    <a:srgbClr val="92BBE0"/>
    <a:srgbClr val="336584"/>
    <a:srgbClr val="329EBF"/>
    <a:srgbClr val="E8241C"/>
    <a:srgbClr val="B88589"/>
    <a:srgbClr val="58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27B73-565C-9732-F30F-0D6A042E005A}" v="307" dt="2022-02-28T19:09:29.660"/>
    <p1510:client id="{D0E2589A-9E78-8882-F369-242B1A0669E5}" v="15" dt="2022-03-01T14:55:27.731"/>
    <p1510:client id="{F739BB1D-8AA0-323A-D1BE-5D3A07BE8121}" v="28" dt="2022-03-08T18:41:43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2539" y="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B0900-2FAA-104F-B924-D484F7F1B85F}" type="datetimeFigureOut">
              <a:rPr lang="nl-NL" smtClean="0"/>
              <a:pPr/>
              <a:t>26-3-2023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E016F-EDB4-4A45-BD94-C115FCA0AF0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9F6FC-4870-6E41-B9CC-806188324535}" type="datetimeFigureOut">
              <a:rPr lang="nl-NL" smtClean="0"/>
              <a:pPr/>
              <a:t>26-3-2023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32B8A-C10A-C84A-9773-FD1E46A6FA3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1875722"/>
            <a:ext cx="5829300" cy="21233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14350" y="4243682"/>
            <a:ext cx="5829300" cy="1418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F82E-F9B1-0C44-8A77-2AA112467644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14351" y="6762223"/>
            <a:ext cx="5829299" cy="673392"/>
          </a:xfrm>
        </p:spPr>
        <p:txBody>
          <a:bodyPr wrap="none">
            <a:normAutofit/>
          </a:bodyPr>
          <a:lstStyle>
            <a:lvl1pPr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 dirty="0"/>
              <a:t>Auteur</a:t>
            </a:r>
          </a:p>
        </p:txBody>
      </p:sp>
      <p:sp>
        <p:nvSpPr>
          <p:cNvPr id="15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514351" y="7704669"/>
            <a:ext cx="5829299" cy="673392"/>
          </a:xfrm>
        </p:spPr>
        <p:txBody>
          <a:bodyPr wrap="none"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Clr>
                <a:srgbClr val="319CBF"/>
              </a:buClr>
              <a:buFont typeface="Arial"/>
              <a:buNone/>
              <a:defRPr lang="nl-NL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 dirty="0"/>
              <a:t>Datum, locatie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6C19-B3F9-1F4A-9184-AC19143BF39F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866B-64C1-B14C-A357-7F38CB74C1D4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B1AA-31DF-E04C-9832-0A8F68F67BDC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851E-F639-8240-8E0E-CE46758F7F94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342900" y="648170"/>
            <a:ext cx="6172200" cy="430483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9" name="Subtitel 2"/>
          <p:cNvSpPr>
            <a:spLocks noGrp="1"/>
          </p:cNvSpPr>
          <p:nvPr>
            <p:ph type="subTitle" idx="1"/>
          </p:nvPr>
        </p:nvSpPr>
        <p:spPr>
          <a:xfrm>
            <a:off x="514350" y="6750759"/>
            <a:ext cx="5829300" cy="14075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0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514351" y="8158311"/>
            <a:ext cx="5829299" cy="673392"/>
          </a:xfrm>
        </p:spPr>
        <p:txBody>
          <a:bodyPr wrap="none">
            <a:normAutofit/>
          </a:bodyPr>
          <a:lstStyle>
            <a:lvl1pPr algn="ctr">
              <a:buNone/>
              <a:defRPr sz="150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NL" dirty="0"/>
              <a:t>Auteur</a:t>
            </a:r>
          </a:p>
        </p:txBody>
      </p:sp>
      <p:sp>
        <p:nvSpPr>
          <p:cNvPr id="11" name="Tijdelijke aanduiding vo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190286" y="9100757"/>
            <a:ext cx="4477428" cy="673392"/>
          </a:xfrm>
        </p:spPr>
        <p:txBody>
          <a:bodyPr wrap="none"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Clr>
                <a:srgbClr val="319CBF"/>
              </a:buClr>
              <a:buFont typeface="Arial"/>
              <a:buNone/>
              <a:defRPr lang="nl-NL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 dirty="0"/>
              <a:t>Datum, locatie</a:t>
            </a:r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514350" y="4953001"/>
            <a:ext cx="5829300" cy="1797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0FE9-5108-F446-A486-18C49C393CA0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1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A7E2-12E1-7343-B3A2-33CDF9AB710C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6DFD-2F42-2A44-B362-9B236A629953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F46C-40EC-7C44-BA83-5E20D9D0A23E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85AF-1C7F-6140-9137-B9FDD2A8A445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7FDC-7A8B-F449-B748-F5F2C1B2FC42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4"/>
            <a:ext cx="2256235" cy="167851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7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2781-DE32-9F48-91C3-CE6F440F45FE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DA2-0234-D147-A692-0386027046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d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923031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851E-F639-8240-8E0E-CE46758F7F94}" type="datetime1">
              <a:rPr lang="nl-NL" smtClean="0"/>
              <a:pPr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9230316"/>
            <a:ext cx="4889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923569" y="9230316"/>
            <a:ext cx="80434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6DA2-0234-D147-A692-038602704694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5"/>
              <a:srcRect l="69142" r="14356"/>
              <a:stretch>
                <a:fillRect/>
              </a:stretch>
            </p:blipFill>
          </mc:Choice>
          <mc:Fallback>
            <p:blipFill>
              <a:blip r:embed="rId16"/>
              <a:srcRect l="69142" r="14356"/>
              <a:stretch>
                <a:fillRect/>
              </a:stretch>
            </p:blipFill>
          </mc:Fallback>
        </mc:AlternateContent>
        <p:spPr>
          <a:xfrm>
            <a:off x="6705600" y="1648200"/>
            <a:ext cx="158750" cy="24459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1F46AB-9D9F-423A-AEAB-1C13F06B1C9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808217" y="9112606"/>
            <a:ext cx="1706883" cy="6644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b="1" kern="1200">
          <a:solidFill>
            <a:srgbClr val="319CBF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319CBF"/>
        </a:buClr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319CBF"/>
        </a:buClr>
        <a:buFont typeface="Arial"/>
        <a:buChar char="–"/>
        <a:defRPr sz="21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319CBF"/>
        </a:buClr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319CBF"/>
        </a:buClr>
        <a:buFont typeface="Arial"/>
        <a:buChar char="–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319CBF"/>
        </a:buClr>
        <a:buFont typeface="Arial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59452"/>
            <a:ext cx="6858000" cy="2123370"/>
          </a:xfrm>
        </p:spPr>
        <p:txBody>
          <a:bodyPr>
            <a:normAutofit fontScale="90000"/>
          </a:bodyPr>
          <a:lstStyle/>
          <a:p>
            <a:r>
              <a:rPr lang="nl-NL" dirty="0"/>
              <a:t>Agenda</a:t>
            </a:r>
            <a:br>
              <a:rPr lang="nl-NL" dirty="0"/>
            </a:br>
            <a:r>
              <a:rPr lang="nl-NL" dirty="0"/>
              <a:t>Algemene Leden Vergadering</a:t>
            </a:r>
            <a:br>
              <a:rPr lang="nl-NL" dirty="0"/>
            </a:br>
            <a:r>
              <a:rPr lang="nl-NL" dirty="0"/>
              <a:t>Nederlandse Hydrologische Vereniging over het verenigingsjaar </a:t>
            </a:r>
            <a:r>
              <a:rPr lang="nl-NL" dirty="0" smtClean="0"/>
              <a:t>2022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14350" y="2126788"/>
            <a:ext cx="5829300" cy="1418639"/>
          </a:xfrm>
        </p:spPr>
        <p:txBody>
          <a:bodyPr/>
          <a:lstStyle/>
          <a:p>
            <a:r>
              <a:rPr lang="nl-NL" dirty="0"/>
              <a:t>donderdag </a:t>
            </a:r>
            <a:r>
              <a:rPr lang="nl-NL" dirty="0" smtClean="0"/>
              <a:t>13 april om 13:30</a:t>
            </a:r>
            <a:endParaRPr lang="nl-NL" dirty="0"/>
          </a:p>
          <a:p>
            <a:r>
              <a:rPr lang="nl-NL" dirty="0"/>
              <a:t>Cultuurhuis Garenspinnerij</a:t>
            </a:r>
          </a:p>
          <a:p>
            <a:r>
              <a:rPr lang="nl-NL" dirty="0"/>
              <a:t>Turfsingel 34, 2802 BC Gouda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514351" y="3457184"/>
            <a:ext cx="5829299" cy="5849654"/>
          </a:xfrm>
        </p:spPr>
        <p:txBody>
          <a:bodyPr vert="horz" wrap="none" lIns="91440" tIns="45720" rIns="91440" bIns="45720" rtlCol="0" anchor="t">
            <a:normAutofit fontScale="77500" lnSpcReduction="20000"/>
          </a:bodyPr>
          <a:lstStyle/>
          <a:p>
            <a:pPr marL="342900" indent="-342900" algn="l" fontAlgn="base">
              <a:buFont typeface="+mj-lt"/>
              <a:buAutoNum type="arabicPeriod"/>
            </a:pPr>
            <a:r>
              <a:rPr lang="nl-NL" dirty="0"/>
              <a:t>Opening, mededelingen en vaststellen van de agenda</a:t>
            </a:r>
            <a:r>
              <a:rPr lang="en-US" dirty="0"/>
              <a:t>​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/>
              <a:t>Notulen ALV verenigingsjaar </a:t>
            </a:r>
            <a:r>
              <a:rPr lang="nl-NL" dirty="0" smtClean="0"/>
              <a:t>2021</a:t>
            </a:r>
            <a:endParaRPr lang="en-US" dirty="0"/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/>
              <a:t>Verslag van de secretaris over het jaar </a:t>
            </a:r>
            <a:r>
              <a:rPr lang="nl-NL" dirty="0" smtClean="0"/>
              <a:t>2022</a:t>
            </a:r>
            <a:endParaRPr lang="en-US" dirty="0"/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/>
              <a:t>Stromingen, stand van zaken</a:t>
            </a:r>
            <a:r>
              <a:rPr lang="en-US" dirty="0"/>
              <a:t>​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/>
              <a:t>Verslag van de penningmeester over het verenigingsjaar </a:t>
            </a:r>
            <a:r>
              <a:rPr lang="nl-NL" dirty="0" smtClean="0"/>
              <a:t>2022</a:t>
            </a:r>
            <a:r>
              <a:rPr lang="en-US" dirty="0" smtClean="0"/>
              <a:t>​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en-US" dirty="0" err="1" smtClean="0"/>
              <a:t>Begroting</a:t>
            </a:r>
            <a:r>
              <a:rPr lang="en-US" dirty="0" smtClean="0"/>
              <a:t> 2023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/>
              <a:t>Bestuurswisselingen/mutaties</a:t>
            </a:r>
            <a:r>
              <a:rPr lang="en-US" dirty="0" smtClean="0"/>
              <a:t>​</a:t>
            </a:r>
          </a:p>
          <a:p>
            <a:pPr marL="642938" lvl="1" indent="-342900" fontAlgn="base">
              <a:buFont typeface="+mj-lt"/>
              <a:buAutoNum type="arabicPeriod"/>
            </a:pPr>
            <a:r>
              <a:rPr lang="en-US" sz="1500" dirty="0" err="1" smtClean="0">
                <a:solidFill>
                  <a:schemeClr val="accent1"/>
                </a:solidFill>
              </a:rPr>
              <a:t>Aantreden</a:t>
            </a:r>
            <a:r>
              <a:rPr lang="en-US" sz="1500" dirty="0" smtClean="0">
                <a:solidFill>
                  <a:schemeClr val="accent1"/>
                </a:solidFill>
              </a:rPr>
              <a:t>:</a:t>
            </a: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>
                <a:solidFill>
                  <a:schemeClr val="accent1"/>
                </a:solidFill>
              </a:rPr>
              <a:t>Ruud Bartholomeus, </a:t>
            </a:r>
            <a:r>
              <a:rPr lang="en-US" sz="1500" dirty="0" err="1" smtClean="0">
                <a:solidFill>
                  <a:schemeClr val="accent1"/>
                </a:solidFill>
              </a:rPr>
              <a:t>voorzitter</a:t>
            </a:r>
            <a:endParaRPr lang="en-US" sz="1500" dirty="0">
              <a:solidFill>
                <a:schemeClr val="accent1"/>
              </a:solidFill>
            </a:endParaRP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err="1" smtClean="0">
                <a:solidFill>
                  <a:schemeClr val="accent1"/>
                </a:solidFill>
              </a:rPr>
              <a:t>Esmée</a:t>
            </a:r>
            <a:r>
              <a:rPr lang="en-US" sz="1500" dirty="0" smtClean="0">
                <a:solidFill>
                  <a:schemeClr val="accent1"/>
                </a:solidFill>
              </a:rPr>
              <a:t> </a:t>
            </a:r>
            <a:r>
              <a:rPr lang="en-US" sz="1500" dirty="0" err="1" smtClean="0">
                <a:solidFill>
                  <a:schemeClr val="accent1"/>
                </a:solidFill>
              </a:rPr>
              <a:t>Mes</a:t>
            </a:r>
            <a:r>
              <a:rPr lang="en-US" sz="1500" dirty="0" smtClean="0">
                <a:solidFill>
                  <a:schemeClr val="accent1"/>
                </a:solidFill>
              </a:rPr>
              <a:t>, </a:t>
            </a:r>
            <a:r>
              <a:rPr lang="en-US" sz="1500" dirty="0" err="1" smtClean="0">
                <a:solidFill>
                  <a:schemeClr val="accent1"/>
                </a:solidFill>
              </a:rPr>
              <a:t>secretaris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smtClean="0">
                <a:solidFill>
                  <a:schemeClr val="accent1"/>
                </a:solidFill>
              </a:rPr>
              <a:t>Koen Reef, </a:t>
            </a:r>
            <a:r>
              <a:rPr lang="en-US" sz="1500" dirty="0" err="1" smtClean="0">
                <a:solidFill>
                  <a:schemeClr val="accent1"/>
                </a:solidFill>
              </a:rPr>
              <a:t>algemeen</a:t>
            </a:r>
            <a:r>
              <a:rPr lang="en-US" sz="1500" dirty="0" smtClean="0">
                <a:solidFill>
                  <a:schemeClr val="accent1"/>
                </a:solidFill>
              </a:rPr>
              <a:t> lid</a:t>
            </a:r>
          </a:p>
          <a:p>
            <a:pPr marL="642938" lvl="1" indent="-342900" fontAlgn="base">
              <a:buFont typeface="+mj-lt"/>
              <a:buAutoNum type="arabicPeriod"/>
            </a:pPr>
            <a:r>
              <a:rPr lang="en-US" sz="1500" dirty="0" err="1" smtClean="0">
                <a:solidFill>
                  <a:schemeClr val="accent1"/>
                </a:solidFill>
              </a:rPr>
              <a:t>Bestuurswisseling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smtClean="0">
                <a:solidFill>
                  <a:schemeClr val="accent1"/>
                </a:solidFill>
              </a:rPr>
              <a:t>Michiel Pezij, </a:t>
            </a:r>
            <a:r>
              <a:rPr lang="en-US" sz="1500" dirty="0">
                <a:solidFill>
                  <a:schemeClr val="accent1"/>
                </a:solidFill>
              </a:rPr>
              <a:t>Penningmeester ad-interim </a:t>
            </a:r>
            <a:r>
              <a:rPr lang="en-US" sz="1500" dirty="0" smtClean="0">
                <a:solidFill>
                  <a:schemeClr val="accent1"/>
                </a:solidFill>
              </a:rPr>
              <a:t> </a:t>
            </a:r>
            <a:r>
              <a:rPr lang="en-US" sz="1500" dirty="0" err="1" smtClean="0">
                <a:solidFill>
                  <a:schemeClr val="accent1"/>
                </a:solidFill>
              </a:rPr>
              <a:t>naast</a:t>
            </a:r>
            <a:r>
              <a:rPr lang="en-US" sz="1500" dirty="0" smtClean="0">
                <a:solidFill>
                  <a:schemeClr val="accent1"/>
                </a:solidFill>
              </a:rPr>
              <a:t> </a:t>
            </a:r>
            <a:r>
              <a:rPr lang="en-US" sz="1500" dirty="0" err="1" smtClean="0">
                <a:solidFill>
                  <a:schemeClr val="accent1"/>
                </a:solidFill>
              </a:rPr>
              <a:t>algemeen</a:t>
            </a:r>
            <a:r>
              <a:rPr lang="en-US" sz="1500" dirty="0" smtClean="0">
                <a:solidFill>
                  <a:schemeClr val="accent1"/>
                </a:solidFill>
              </a:rPr>
              <a:t> </a:t>
            </a:r>
            <a:r>
              <a:rPr lang="en-US" sz="1500" dirty="0" smtClean="0">
                <a:solidFill>
                  <a:schemeClr val="accent1"/>
                </a:solidFill>
              </a:rPr>
              <a:t>lid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marL="642938" lvl="1" indent="-342900" fontAlgn="base">
              <a:buFont typeface="+mj-lt"/>
              <a:buAutoNum type="arabicPeriod"/>
            </a:pPr>
            <a:r>
              <a:rPr lang="en-US" sz="1500" dirty="0" err="1" smtClean="0">
                <a:solidFill>
                  <a:schemeClr val="accent1"/>
                </a:solidFill>
              </a:rPr>
              <a:t>Aftreden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smtClean="0">
                <a:solidFill>
                  <a:schemeClr val="accent1"/>
                </a:solidFill>
              </a:rPr>
              <a:t>Remko Uijlenhoet, </a:t>
            </a:r>
            <a:r>
              <a:rPr lang="en-US" sz="1500" dirty="0" err="1" smtClean="0">
                <a:solidFill>
                  <a:schemeClr val="accent1"/>
                </a:solidFill>
              </a:rPr>
              <a:t>voorzitter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smtClean="0">
                <a:solidFill>
                  <a:schemeClr val="accent1"/>
                </a:solidFill>
              </a:rPr>
              <a:t>Hendrik Meuwese, Penningmeester</a:t>
            </a: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smtClean="0">
                <a:solidFill>
                  <a:schemeClr val="accent1"/>
                </a:solidFill>
              </a:rPr>
              <a:t>Liduin Bos, </a:t>
            </a:r>
            <a:r>
              <a:rPr lang="en-US" sz="1500" dirty="0" err="1" smtClean="0">
                <a:solidFill>
                  <a:schemeClr val="accent1"/>
                </a:solidFill>
              </a:rPr>
              <a:t>secretaris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smtClean="0">
                <a:solidFill>
                  <a:schemeClr val="accent1"/>
                </a:solidFill>
              </a:rPr>
              <a:t>Janneke </a:t>
            </a:r>
            <a:r>
              <a:rPr lang="en-US" sz="1500" dirty="0" err="1" smtClean="0">
                <a:solidFill>
                  <a:schemeClr val="accent1"/>
                </a:solidFill>
              </a:rPr>
              <a:t>Pauwels</a:t>
            </a:r>
            <a:r>
              <a:rPr lang="en-US" sz="1500" dirty="0" smtClean="0">
                <a:solidFill>
                  <a:schemeClr val="accent1"/>
                </a:solidFill>
              </a:rPr>
              <a:t>, </a:t>
            </a:r>
            <a:r>
              <a:rPr lang="en-US" sz="1500" dirty="0" err="1" smtClean="0">
                <a:solidFill>
                  <a:schemeClr val="accent1"/>
                </a:solidFill>
              </a:rPr>
              <a:t>secretaris</a:t>
            </a:r>
            <a:endParaRPr lang="en-US" sz="1500" dirty="0" smtClean="0">
              <a:solidFill>
                <a:schemeClr val="accent1"/>
              </a:solidFill>
            </a:endParaRPr>
          </a:p>
          <a:p>
            <a:pPr marL="942975" lvl="2" indent="-342900" fontAlgn="base">
              <a:buFont typeface="+mj-lt"/>
              <a:buAutoNum type="arabicPeriod"/>
            </a:pPr>
            <a:r>
              <a:rPr lang="en-US" sz="1500" dirty="0" smtClean="0">
                <a:solidFill>
                  <a:schemeClr val="accent1"/>
                </a:solidFill>
              </a:rPr>
              <a:t>Jelle van Sijl, </a:t>
            </a:r>
            <a:r>
              <a:rPr lang="en-US" sz="1500" dirty="0" err="1" smtClean="0">
                <a:solidFill>
                  <a:schemeClr val="accent1"/>
                </a:solidFill>
              </a:rPr>
              <a:t>algemeen</a:t>
            </a:r>
            <a:r>
              <a:rPr lang="en-US" sz="1500" dirty="0" smtClean="0">
                <a:solidFill>
                  <a:schemeClr val="accent1"/>
                </a:solidFill>
              </a:rPr>
              <a:t> </a:t>
            </a:r>
            <a:r>
              <a:rPr lang="en-US" sz="1500" dirty="0" smtClean="0">
                <a:solidFill>
                  <a:schemeClr val="accent1"/>
                </a:solidFill>
              </a:rPr>
              <a:t>lid</a:t>
            </a:r>
            <a:br>
              <a:rPr lang="en-US" sz="1500" dirty="0" smtClean="0">
                <a:solidFill>
                  <a:schemeClr val="accent1"/>
                </a:solidFill>
              </a:rPr>
            </a:br>
            <a:endParaRPr lang="en-US" sz="1500" dirty="0">
              <a:solidFill>
                <a:schemeClr val="accent1"/>
              </a:solidFill>
            </a:endParaRPr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NHV </a:t>
            </a:r>
            <a:r>
              <a:rPr lang="nl-NL" dirty="0" smtClean="0"/>
              <a:t>nu en de komende jaren</a:t>
            </a:r>
            <a:r>
              <a:rPr lang="en-US" dirty="0" smtClean="0"/>
              <a:t>​</a:t>
            </a:r>
            <a:r>
              <a:rPr lang="en-US" dirty="0">
                <a:cs typeface="Calibri"/>
              </a:rPr>
              <a:t/>
            </a:r>
            <a:br>
              <a:rPr lang="en-US" dirty="0">
                <a:cs typeface="Calibri"/>
              </a:rPr>
            </a:br>
            <a:r>
              <a:rPr lang="en-US" i="1" dirty="0" err="1" smtClean="0">
                <a:cs typeface="Calibri"/>
              </a:rPr>
              <a:t>Interactief</a:t>
            </a:r>
            <a:r>
              <a:rPr lang="en-US" i="1" dirty="0" smtClean="0">
                <a:cs typeface="Calibri"/>
              </a:rPr>
              <a:t> </a:t>
            </a:r>
            <a:r>
              <a:rPr lang="en-US" i="1" dirty="0" err="1" smtClean="0">
                <a:cs typeface="Calibri"/>
              </a:rPr>
              <a:t>deel</a:t>
            </a:r>
            <a:r>
              <a:rPr lang="en-US" i="1" dirty="0" smtClean="0">
                <a:cs typeface="Calibri"/>
              </a:rPr>
              <a:t> met de </a:t>
            </a:r>
            <a:r>
              <a:rPr lang="en-US" i="1" dirty="0" err="1" smtClean="0">
                <a:cs typeface="Calibri"/>
              </a:rPr>
              <a:t>leden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 smtClean="0"/>
              <a:t>Rondvraag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nl-NL" dirty="0" smtClean="0"/>
              <a:t>Sluiting</a:t>
            </a:r>
            <a:endParaRPr lang="nl-NL" dirty="0"/>
          </a:p>
          <a:p>
            <a:pPr marL="342900" indent="-342900" algn="l" fontAlgn="base">
              <a:buFont typeface="+mj-lt"/>
              <a:buAutoNum type="arabicPeriod"/>
            </a:pPr>
            <a:endParaRPr lang="nl-NL" dirty="0"/>
          </a:p>
          <a:p>
            <a:pPr marL="0" indent="0" algn="l" fontAlgn="base"/>
            <a:r>
              <a:rPr lang="nl-NL" dirty="0" smtClean="0"/>
              <a:t>Voorafgaand en na de ALV is het lente symposium</a:t>
            </a:r>
            <a:r>
              <a:rPr lang="nl-NL" dirty="0"/>
              <a:t>:</a:t>
            </a:r>
            <a:br>
              <a:rPr lang="nl-NL" dirty="0"/>
            </a:br>
            <a:r>
              <a:rPr lang="nl-NL" dirty="0" smtClean="0"/>
              <a:t>“1+1=3 </a:t>
            </a:r>
            <a:r>
              <a:rPr lang="nl-NL" dirty="0"/>
              <a:t>in de hydrologie: over </a:t>
            </a:r>
            <a:r>
              <a:rPr lang="nl-NL" dirty="0" err="1"/>
              <a:t>Citizen</a:t>
            </a:r>
            <a:r>
              <a:rPr lang="nl-NL" dirty="0"/>
              <a:t> </a:t>
            </a:r>
            <a:r>
              <a:rPr lang="nl-NL" dirty="0" err="1"/>
              <a:t>Science</a:t>
            </a:r>
            <a:r>
              <a:rPr lang="nl-NL" dirty="0"/>
              <a:t> en Open Source”</a:t>
            </a:r>
          </a:p>
          <a:p>
            <a:pPr marL="0" indent="0" algn="l" fontAlgn="base"/>
            <a:endParaRPr lang="nl-NL" dirty="0"/>
          </a:p>
          <a:p>
            <a:pPr marL="0" indent="0" algn="l" fontAlgn="base"/>
            <a:r>
              <a:rPr lang="nl-NL" dirty="0"/>
              <a:t>Aanmelden voor </a:t>
            </a:r>
            <a:r>
              <a:rPr lang="nl-NL" dirty="0" err="1"/>
              <a:t>ALV+symposium</a:t>
            </a:r>
            <a:r>
              <a:rPr lang="nl-NL" dirty="0"/>
              <a:t> via nhv.nu, </a:t>
            </a:r>
          </a:p>
          <a:p>
            <a:pPr marL="0" indent="0" algn="l" fontAlgn="base"/>
            <a:endParaRPr lang="nl-NL" dirty="0"/>
          </a:p>
          <a:p>
            <a:pPr marL="0" indent="0" algn="l" fontAlgn="base"/>
            <a:r>
              <a:rPr lang="nl-NL" dirty="0"/>
              <a:t>Alleen ALV bijwonen is kosteloos, mail naar secretaris@nhv.nu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presentatie_NHV">
  <a:themeElements>
    <a:clrScheme name="NHV">
      <a:dk1>
        <a:srgbClr val="7F7F7F"/>
      </a:dk1>
      <a:lt1>
        <a:sysClr val="window" lastClr="FFFFFF"/>
      </a:lt1>
      <a:dk2>
        <a:srgbClr val="7F7F7F"/>
      </a:dk2>
      <a:lt2>
        <a:srgbClr val="FFFFFF"/>
      </a:lt2>
      <a:accent1>
        <a:srgbClr val="6AA6C8"/>
      </a:accent1>
      <a:accent2>
        <a:srgbClr val="ACC9EC"/>
      </a:accent2>
      <a:accent3>
        <a:srgbClr val="7F7F7F"/>
      </a:accent3>
      <a:accent4>
        <a:srgbClr val="A6A6A6"/>
      </a:accent4>
      <a:accent5>
        <a:srgbClr val="E46C0A"/>
      </a:accent5>
      <a:accent6>
        <a:srgbClr val="F79646"/>
      </a:accent6>
      <a:hlink>
        <a:srgbClr val="6AA6C8"/>
      </a:hlink>
      <a:folHlink>
        <a:srgbClr val="ACC9EC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4D0FF494F9D438D62A64823DCDDF3" ma:contentTypeVersion="16" ma:contentTypeDescription="Een nieuw document maken." ma:contentTypeScope="" ma:versionID="a33c1273ff15cf04c2907ee2dde423e0">
  <xsd:schema xmlns:xsd="http://www.w3.org/2001/XMLSchema" xmlns:xs="http://www.w3.org/2001/XMLSchema" xmlns:p="http://schemas.microsoft.com/office/2006/metadata/properties" xmlns:ns2="c5f542ee-c9ee-4251-8cc8-9f8bf834369a" xmlns:ns3="62713c28-eee9-4b21-a43f-1ff55331fe6f" targetNamespace="http://schemas.microsoft.com/office/2006/metadata/properties" ma:root="true" ma:fieldsID="184a1a61280267dce360eb044be7836b" ns2:_="" ns3:_="">
    <xsd:import namespace="c5f542ee-c9ee-4251-8cc8-9f8bf834369a"/>
    <xsd:import namespace="62713c28-eee9-4b21-a43f-1ff55331fe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542ee-c9ee-4251-8cc8-9f8bf8343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9076ae-2574-405f-86c2-1c76644867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13c28-eee9-4b21-a43f-1ff55331fe6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13562b-6988-4239-a774-8b50a31f84e9}" ma:internalName="TaxCatchAll" ma:showField="CatchAllData" ma:web="62713c28-eee9-4b21-a43f-1ff55331fe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713c28-eee9-4b21-a43f-1ff55331fe6f" xsi:nil="true"/>
    <lcf76f155ced4ddcb4097134ff3c332f xmlns="c5f542ee-c9ee-4251-8cc8-9f8bf834369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5C9CA7-CD68-43A3-A061-728D207C3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542ee-c9ee-4251-8cc8-9f8bf834369a"/>
    <ds:schemaRef ds:uri="62713c28-eee9-4b21-a43f-1ff55331fe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023C19-6CCA-4F00-A46C-D454BA267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4330DC-94A3-4236-9316-E5B0A253AA0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2713c28-eee9-4b21-a43f-1ff55331fe6f"/>
    <ds:schemaRef ds:uri="c5f542ee-c9ee-4251-8cc8-9f8bf834369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Template_presentatie_NHV_16-9</Template>
  <TotalTime>31</TotalTime>
  <Words>170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Template_presentatie_NHV</vt:lpstr>
      <vt:lpstr>Agenda Algemene Leden Vergadering Nederlandse Hydrologische Vereniging over het verenigingsjaar 2022</vt:lpstr>
    </vt:vector>
  </TitlesOfParts>
  <Company>mariëtte jongen vormgeving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Hendrik Meuwese</dc:creator>
  <cp:lastModifiedBy>Hendrik Meuwese</cp:lastModifiedBy>
  <cp:revision>94</cp:revision>
  <dcterms:created xsi:type="dcterms:W3CDTF">2019-03-10T11:55:35Z</dcterms:created>
  <dcterms:modified xsi:type="dcterms:W3CDTF">2023-03-26T17:43:32Z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0x01010026A4D0FF494F9D438D62A64823DCDDF3</vt:lpwstr>
  </property>
</Properties>
</file>